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0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2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79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8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7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5A21F59-E07A-4375-B11F-D9D0F3829101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48A8-4773-480D-9B85-16DED592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6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Numeral Incorporation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Roland Hendrix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8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Numeral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Numeral Incorporation is when a number is included in a sign. For example when the sign week becomes three/two weeks. You’ll notice that the original hand shape of the sign week changes. </a:t>
            </a:r>
          </a:p>
          <a:p>
            <a:r>
              <a:rPr lang="en-US" dirty="0" smtClean="0"/>
              <a:t>2 weeks</a:t>
            </a:r>
          </a:p>
          <a:p>
            <a:r>
              <a:rPr lang="en-US" dirty="0" smtClean="0"/>
              <a:t>3 weeks</a:t>
            </a:r>
          </a:p>
          <a:p>
            <a:r>
              <a:rPr lang="en-US" dirty="0" smtClean="0"/>
              <a:t>4 weeks</a:t>
            </a:r>
          </a:p>
          <a:p>
            <a:r>
              <a:rPr lang="en-US" dirty="0" smtClean="0"/>
              <a:t>How would we do five months.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Sentences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go to the store in two weeks.</a:t>
            </a:r>
          </a:p>
          <a:p>
            <a:r>
              <a:rPr lang="en-US" dirty="0" smtClean="0"/>
              <a:t>I’m going home in three weeks.</a:t>
            </a:r>
          </a:p>
          <a:p>
            <a:r>
              <a:rPr lang="en-US" dirty="0" smtClean="0"/>
              <a:t>I was sick three months ago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Numeral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Numeral </a:t>
            </a:r>
            <a:r>
              <a:rPr lang="en-US" dirty="0" err="1" smtClean="0"/>
              <a:t>Incoporation</a:t>
            </a:r>
            <a:r>
              <a:rPr lang="en-US" dirty="0" smtClean="0"/>
              <a:t> also exist when talking about money, ranking. </a:t>
            </a:r>
          </a:p>
          <a:p>
            <a:r>
              <a:rPr lang="en-US" dirty="0" smtClean="0"/>
              <a:t>6 dollars </a:t>
            </a:r>
          </a:p>
          <a:p>
            <a:r>
              <a:rPr lang="en-US" dirty="0" smtClean="0"/>
              <a:t>9 dollars </a:t>
            </a:r>
          </a:p>
          <a:p>
            <a:r>
              <a:rPr lang="en-US" dirty="0" smtClean="0"/>
              <a:t>First place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5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Numeral </a:t>
            </a:r>
            <a:r>
              <a:rPr lang="en-US" dirty="0" err="1" smtClean="0"/>
              <a:t>Incoporation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Numeral Incorporation in ASL can be found with the signs week, month, day, dollar amount, place in a race, exact time, period of time, and height. </a:t>
            </a:r>
          </a:p>
          <a:p>
            <a:r>
              <a:rPr lang="en-US" dirty="0" smtClean="0"/>
              <a:t>9:00</a:t>
            </a:r>
          </a:p>
          <a:p>
            <a:r>
              <a:rPr lang="en-US" dirty="0" smtClean="0"/>
              <a:t>10:00</a:t>
            </a:r>
          </a:p>
          <a:p>
            <a:r>
              <a:rPr lang="en-US" dirty="0" smtClean="0"/>
              <a:t>I worked for four days . </a:t>
            </a:r>
          </a:p>
          <a:p>
            <a:r>
              <a:rPr lang="en-US" dirty="0" smtClean="0"/>
              <a:t>I stayed at my grandmother's house for four days.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4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Mr. Hendrix sign a story that contains three examples of signs involving numbers. Answer the following questions.</a:t>
            </a:r>
          </a:p>
          <a:p>
            <a:r>
              <a:rPr lang="en-US" dirty="0" smtClean="0"/>
              <a:t>A. The three signs are</a:t>
            </a:r>
          </a:p>
          <a:p>
            <a:r>
              <a:rPr lang="en-US" dirty="0" smtClean="0"/>
              <a:t>B. What area do the signs refer to (age, time,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</a:p>
          <a:p>
            <a:r>
              <a:rPr lang="en-US" dirty="0" smtClean="0"/>
              <a:t>Do the signs accurately incorporate numeral incorporation?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45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208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Numeral Incorporation </vt:lpstr>
      <vt:lpstr>What is Numeral Incorporation</vt:lpstr>
      <vt:lpstr>Practice Sentences </vt:lpstr>
      <vt:lpstr>Numeral Incorporation</vt:lpstr>
      <vt:lpstr>Numeral Incoporation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Numeral Incorporation</dc:title>
  <dc:creator>Roland Hendrix</dc:creator>
  <cp:lastModifiedBy>Roland Hendrix</cp:lastModifiedBy>
  <cp:revision>3</cp:revision>
  <dcterms:created xsi:type="dcterms:W3CDTF">2015-01-25T05:27:19Z</dcterms:created>
  <dcterms:modified xsi:type="dcterms:W3CDTF">2015-01-25T06:23:27Z</dcterms:modified>
</cp:coreProperties>
</file>